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0" autoAdjust="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961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8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B2258-9A9B-4773-A3B4-0A9D269F02C7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399F9-7BD7-4B40-AA70-FCE595D84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1AC2F-78AC-417C-8E33-1E01C914CBB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5E7E2-B375-415A-A7FE-A827D808AE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2CD8AE-308F-4BA7-B3B8-D0327E453842}" type="datetimeFigureOut">
              <a:rPr lang="en-US" smtClean="0"/>
              <a:pPr/>
              <a:t>5/18/2011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95F46C-7391-4E0F-85CC-53C6BA2EB3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229600" cy="1470025"/>
          </a:xfrm>
        </p:spPr>
        <p:txBody>
          <a:bodyPr/>
          <a:lstStyle/>
          <a:p>
            <a:r>
              <a:rPr lang="en-US" dirty="0" smtClean="0"/>
              <a:t>Words per minute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733800"/>
            <a:ext cx="28575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Errors and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 they taking any computer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If they typed continuously or started a new line every time the completed the phrase.</a:t>
            </a:r>
          </a:p>
          <a:p>
            <a:r>
              <a:rPr lang="en-US" dirty="0" smtClean="0"/>
              <a:t>If they took any classes that required a lot of typing</a:t>
            </a:r>
          </a:p>
          <a:p>
            <a:r>
              <a:rPr lang="en-US" dirty="0" smtClean="0"/>
              <a:t>Spelling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wanted to test to see if number of hours on the computer or type of phone keyboard effect how many words you can type a minute</a:t>
            </a:r>
          </a:p>
          <a:p>
            <a:r>
              <a:rPr lang="en-US" dirty="0" smtClean="0"/>
              <a:t>Asked how many hours the spent on the computer a day(0-1, 1-3, 3-6 hours)</a:t>
            </a:r>
          </a:p>
          <a:p>
            <a:r>
              <a:rPr lang="en-US" dirty="0" smtClean="0"/>
              <a:t>Asked what kind of keyboard they had on their phone. A 1-9 number pad or a QWERTY keyboard</a:t>
            </a:r>
          </a:p>
          <a:p>
            <a:r>
              <a:rPr lang="en-US" dirty="0" smtClean="0"/>
              <a:t>Had them type ‘The quick brown fox jumps over the lazy dog.’ as many times as they could in sixty seconds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Words per Minute</a:t>
            </a:r>
            <a:endParaRPr lang="en-US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00201"/>
            <a:ext cx="328668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4795069" cy="391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5410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Shape:  Right skewed</a:t>
            </a:r>
          </a:p>
          <a:p>
            <a:r>
              <a:rPr lang="en-US" dirty="0" smtClean="0"/>
              <a:t>Center: Median: 57 wpm </a:t>
            </a:r>
          </a:p>
          <a:p>
            <a:r>
              <a:rPr lang="en-US" dirty="0" smtClean="0"/>
              <a:t>Range: (39,  93)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62000" y="5943600"/>
            <a:ext cx="8045301" cy="675167"/>
          </a:xfrm>
        </p:spPr>
        <p:txBody>
          <a:bodyPr/>
          <a:lstStyle/>
          <a:p>
            <a:r>
              <a:rPr lang="en-US" dirty="0" smtClean="0"/>
              <a:t>Not a normal distribution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7467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WPM </a:t>
            </a:r>
            <a:r>
              <a:rPr lang="en-US" dirty="0" err="1" smtClean="0"/>
              <a:t>vs</a:t>
            </a:r>
            <a:r>
              <a:rPr lang="en-US" dirty="0" smtClean="0"/>
              <a:t> Gender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733800" cy="329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660710"/>
            <a:ext cx="4267200" cy="319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52400" y="4826675"/>
            <a:ext cx="441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Female</a:t>
            </a:r>
          </a:p>
          <a:p>
            <a:r>
              <a:rPr lang="en-US" dirty="0" smtClean="0"/>
              <a:t>Shape: Right skewed</a:t>
            </a:r>
          </a:p>
          <a:p>
            <a:r>
              <a:rPr lang="en-US" dirty="0" smtClean="0"/>
              <a:t>Center: Median 56</a:t>
            </a:r>
          </a:p>
          <a:p>
            <a:r>
              <a:rPr lang="en-US" dirty="0" smtClean="0"/>
              <a:t>Range: (39, 84)</a:t>
            </a:r>
          </a:p>
          <a:p>
            <a:endParaRPr lang="en-US" dirty="0" smtClean="0"/>
          </a:p>
          <a:p>
            <a:r>
              <a:rPr lang="en-US" dirty="0" smtClean="0"/>
              <a:t>More data between Q1 and Q3</a:t>
            </a:r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1828800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Male</a:t>
            </a:r>
          </a:p>
          <a:p>
            <a:r>
              <a:rPr lang="en-US" dirty="0" smtClean="0"/>
              <a:t>Shape: Right skewed, gaps, one outlier</a:t>
            </a:r>
          </a:p>
          <a:p>
            <a:r>
              <a:rPr lang="en-US" dirty="0" smtClean="0"/>
              <a:t>Center: Median 61</a:t>
            </a:r>
          </a:p>
          <a:p>
            <a:r>
              <a:rPr lang="en-US" dirty="0" smtClean="0"/>
              <a:t>Range: (45, 93)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WPM vs Time on Computer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676400"/>
            <a:ext cx="3886200" cy="2524946"/>
          </a:xfrm>
        </p:spPr>
      </p:pic>
      <p:pic>
        <p:nvPicPr>
          <p:cNvPr id="3079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371600"/>
            <a:ext cx="401628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304800" y="5257800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Heavy</a:t>
            </a:r>
          </a:p>
          <a:p>
            <a:r>
              <a:rPr lang="en-US" dirty="0" smtClean="0"/>
              <a:t>Shape: Slightly right skewed, gaps</a:t>
            </a:r>
          </a:p>
          <a:p>
            <a:r>
              <a:rPr lang="en-US" dirty="0" smtClean="0"/>
              <a:t>Center: Median –54</a:t>
            </a:r>
          </a:p>
          <a:p>
            <a:r>
              <a:rPr lang="en-US" dirty="0" smtClean="0"/>
              <a:t>Range: (45, 93)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19400" y="4267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Moderate</a:t>
            </a:r>
          </a:p>
          <a:p>
            <a:r>
              <a:rPr lang="en-US" dirty="0" smtClean="0"/>
              <a:t>Shape: Right Skewed</a:t>
            </a:r>
          </a:p>
          <a:p>
            <a:r>
              <a:rPr lang="en-US" dirty="0" smtClean="0"/>
              <a:t>Center: Median-55</a:t>
            </a:r>
          </a:p>
          <a:p>
            <a:r>
              <a:rPr lang="en-US" dirty="0" smtClean="0"/>
              <a:t>Range: (39, 84)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38800" y="5334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</a:t>
            </a:r>
          </a:p>
          <a:p>
            <a:r>
              <a:rPr lang="en-US" dirty="0" smtClean="0"/>
              <a:t>Shape: Symmetrical, gaps </a:t>
            </a:r>
          </a:p>
          <a:p>
            <a:r>
              <a:rPr lang="en-US" dirty="0" smtClean="0"/>
              <a:t>Center: Median-62.5</a:t>
            </a:r>
          </a:p>
          <a:p>
            <a:r>
              <a:rPr lang="en-US" dirty="0" smtClean="0"/>
              <a:t>Range: (57,  81)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WPM </a:t>
            </a:r>
            <a:r>
              <a:rPr lang="en-US" dirty="0" err="1" smtClean="0"/>
              <a:t>vs</a:t>
            </a:r>
            <a:r>
              <a:rPr lang="en-US" dirty="0" smtClean="0"/>
              <a:t> Partner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886200" cy="292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4648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Colleen</a:t>
            </a:r>
          </a:p>
          <a:p>
            <a:r>
              <a:rPr lang="en-US" dirty="0" smtClean="0"/>
              <a:t>Shape: right skewed some gaps</a:t>
            </a:r>
          </a:p>
          <a:p>
            <a:r>
              <a:rPr lang="en-US" dirty="0" smtClean="0"/>
              <a:t>Center: Median 58.5</a:t>
            </a:r>
          </a:p>
          <a:p>
            <a:r>
              <a:rPr lang="en-US" dirty="0" smtClean="0"/>
              <a:t>Range: (41, 93)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16002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Manny</a:t>
            </a:r>
          </a:p>
          <a:p>
            <a:r>
              <a:rPr lang="en-US" dirty="0" smtClean="0"/>
              <a:t>Shape:  Slightly right skewed, gaps</a:t>
            </a:r>
          </a:p>
          <a:p>
            <a:r>
              <a:rPr lang="en-US" dirty="0" smtClean="0"/>
              <a:t>Center: Median 57</a:t>
            </a:r>
          </a:p>
          <a:p>
            <a:r>
              <a:rPr lang="en-US" dirty="0" smtClean="0"/>
              <a:t>Range: (39, 86)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Marginal distribution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417410"/>
            <a:ext cx="4419600" cy="246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</a:t>
            </a:r>
            <a:r>
              <a:rPr lang="en-US" dirty="0" err="1" smtClean="0"/>
              <a:t>Distrubtion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4537242" cy="318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Content Placeholder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4918" y="2314217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159</TotalTime>
  <Words>299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Words per minute</vt:lpstr>
      <vt:lpstr>Introduction</vt:lpstr>
      <vt:lpstr>Words per Minute</vt:lpstr>
      <vt:lpstr>Normality</vt:lpstr>
      <vt:lpstr>WPM vs Gender</vt:lpstr>
      <vt:lpstr>WPM vs Time on Computer</vt:lpstr>
      <vt:lpstr>WPM vs Partner</vt:lpstr>
      <vt:lpstr>Marginal distribution</vt:lpstr>
      <vt:lpstr>Conditional Distrubtion</vt:lpstr>
      <vt:lpstr>Possible Errors and Bias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 pre minute</dc:title>
  <dc:creator>McGrath.C615</dc:creator>
  <cp:lastModifiedBy>McGrath.C615</cp:lastModifiedBy>
  <cp:revision>18</cp:revision>
  <dcterms:created xsi:type="dcterms:W3CDTF">2011-05-16T11:31:41Z</dcterms:created>
  <dcterms:modified xsi:type="dcterms:W3CDTF">2011-05-18T11:20:42Z</dcterms:modified>
</cp:coreProperties>
</file>